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85850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Тема 8  Естественное самоочищение водоемов</a:t>
            </a:r>
            <a:r>
              <a:rPr lang="ru-RU" sz="40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929198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8.1 Понятие о самоочищении водоемов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8.2 Факторы самоочищения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8.3 Роль отдельных групп гидробионтов в самоочищении водоемов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8.4 Скорость самоочищения, мероприятия по его усилению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5651521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Самоочищение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представляет  совокупность процессов, в основном биохимического порядка, в итоге ведущих к восстановлению природных свойств водоема.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самоочищении участвует весь комплекс физических, химических и биологических процессов, происходящих в водоеме.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физических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факторов существенную роль в самоочищении вод играет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седиментация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осаждение нерастворенных взвешенных веществ, при этом на скорость осаждения веществ влияют скорость течений и перемешивание воды. Из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химических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факторов основное значение имеет окисление растворенных органических веществ кислородом, содержащимся в воде. Указанные факторы тесно связаны с биологическими процессами.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Биологическому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фактору принадлежит ведущая роль в самоочищении водоемов.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главными направлениями при изучении самоочищения являются: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а) количественное изучение баланса кислорода, биогенных элементов и других веществ в водоемах;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б) изучение процессов биологической утилизации и трансформации веществ и энергии на всех трофических уровнях.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Скорость самоочищения водоемов определяют ряд факторов: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загрязнений, поступивших в водоем;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глубина водоема и скорость течения – чем больше степень разбавления, тем быстрее проходит очистка воды, самоочищение стоячих водоемов протекает медленно, в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реках самоочищение протекает на протяжении примерно 30 км ниже загрязненного участка;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температура воды – самоочищение активнее протекает при более высокой температуре, поэтому летом  оно более интенсивное, что объясняется большой биологической активностью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бактерий-редуцентов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количественным развитием гидробионтов;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кислорода, поступающего в водоем;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поллютантов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500174"/>
            <a:ext cx="8686800" cy="364333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 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76C115-C880-4845-BC05-A355BE363E55}"/>
</file>

<file path=customXml/itemProps2.xml><?xml version="1.0" encoding="utf-8"?>
<ds:datastoreItem xmlns:ds="http://schemas.openxmlformats.org/officeDocument/2006/customXml" ds:itemID="{464DCEDF-113C-4270-B901-F5544B277BBF}"/>
</file>

<file path=customXml/itemProps3.xml><?xml version="1.0" encoding="utf-8"?>
<ds:datastoreItem xmlns:ds="http://schemas.openxmlformats.org/officeDocument/2006/customXml" ds:itemID="{BF5D11AE-DFAB-4D33-BAFB-8F6CD3B88333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718</TotalTime>
  <Words>257</Words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Тема 8  Естественное самоочищение водоемов </vt:lpstr>
      <vt:lpstr>Слайд 2</vt:lpstr>
      <vt:lpstr>Слайд 3</vt:lpstr>
      <vt:lpstr>главными направлениями при изучении самоочищения являются:</vt:lpstr>
      <vt:lpstr>Скорость самоочищения водоемов определяют ряд факторов: </vt:lpstr>
      <vt:lpstr>Спасибо за внимание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8  Естественное самоочищение водоемов </dc:title>
  <dc:creator>Admin</dc:creator>
  <cp:lastModifiedBy>Admin</cp:lastModifiedBy>
  <cp:revision>4</cp:revision>
  <dcterms:created xsi:type="dcterms:W3CDTF">2014-05-29T21:15:45Z</dcterms:created>
  <dcterms:modified xsi:type="dcterms:W3CDTF">2014-05-30T11:27:15Z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